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Fira Mono Medium"/>
      <p:regular r:id="rId17"/>
    </p:embeddedFont>
    <p:embeddedFont>
      <p:font typeface="Fira Mono Medium"/>
      <p:regular r:id="rId18"/>
    </p:embeddedFont>
    <p:embeddedFont>
      <p:font typeface="Fira Sans"/>
      <p:regular r:id="rId19"/>
    </p:embeddedFont>
    <p:embeddedFont>
      <p:font typeface="Fira Sans"/>
      <p:regular r:id="rId20"/>
    </p:embeddedFont>
    <p:embeddedFont>
      <p:font typeface="Fira Sans"/>
      <p:regular r:id="rId21"/>
    </p:embeddedFont>
    <p:embeddedFont>
      <p:font typeface="Fira Sans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F0F1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F0F1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F0F1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F0F1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F0F1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F0F1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F0F1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F0F1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F0F1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F0F1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slideLayout" Target="../slideLayouts/slideLayout6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slideLayout" Target="../slideLayouts/slideLayout8.xml"/><Relationship Id="rId6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slideLayout" Target="../slideLayouts/slideLayout9.xml"/><Relationship Id="rId5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829753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Hangman: A Classic Game Reimagined in Python and Tkinter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296251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Welcome to this presentation where we'll explore a modern reimagining of the classic game Hangman, using the power of Python and the Tkinter library. We'll take a journey through the development process, from the initial concept to the final product.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6019919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410" y="6027539"/>
            <a:ext cx="347663" cy="34766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270040" y="6003012"/>
            <a:ext cx="2434471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E0D6DE"/>
                </a:solidFill>
                <a:latin typeface="Fira Sans Bold" pitchFamily="34" charset="0"/>
                <a:ea typeface="Fira Sans Bold" pitchFamily="34" charset="-122"/>
                <a:cs typeface="Fira Sans Bold" pitchFamily="34" charset="-120"/>
              </a:rPr>
              <a:t>by Praneeth Reddy</a:t>
            </a:r>
            <a:endParaRPr lang="en-US" sz="2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156454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Conclusion: Reflections and Next Steps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736300"/>
            <a:ext cx="3608070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1</a:t>
            </a:r>
            <a:endParaRPr lang="en-US" sz="5850" dirty="0"/>
          </a:p>
        </p:txBody>
      </p:sp>
      <p:sp>
        <p:nvSpPr>
          <p:cNvPr id="5" name="Text 2"/>
          <p:cNvSpPr/>
          <p:nvPr/>
        </p:nvSpPr>
        <p:spPr>
          <a:xfrm>
            <a:off x="1180148" y="476809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Classic Appeal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5258514"/>
            <a:ext cx="3608070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This project showcased how a classic game like Hangman can be brought to life in a modern and engaging way using Python and Tkinter.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4742021" y="3736300"/>
            <a:ext cx="360818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2</a:t>
            </a:r>
            <a:endParaRPr lang="en-US" sz="5850" dirty="0"/>
          </a:p>
        </p:txBody>
      </p:sp>
      <p:sp>
        <p:nvSpPr>
          <p:cNvPr id="8" name="Text 5"/>
          <p:cNvSpPr/>
          <p:nvPr/>
        </p:nvSpPr>
        <p:spPr>
          <a:xfrm>
            <a:off x="4845844" y="4768096"/>
            <a:ext cx="340054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Future Possibilities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742021" y="5258514"/>
            <a:ext cx="360818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Future iterations could include new gameplay features, such as adding difficulty levels, themes, or even multiplayer capabilities.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04060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Introduction to the Hangman Game Concept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988594"/>
            <a:ext cx="323052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The Classic Concept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569738"/>
            <a:ext cx="624470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Hangman is a word guessing game where players try to guess a hidden word letter by letter. Each incorrect guess adds a part of the hangman figure, leading to the game's namesake.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398859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Modern Twist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99521" y="4569738"/>
            <a:ext cx="624470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We'll be using Python and Tkinter to create a visually engaging and interactive version of this classic game. We'll add features to enhance the user experience and make the gameplay more enjoyable.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242893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Setting up the Project: Python and Tkinter Environment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96454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E2E2F"/>
          </a:solidFill>
          <a:ln/>
        </p:spPr>
      </p:sp>
      <p:sp>
        <p:nvSpPr>
          <p:cNvPr id="5" name="Text 2"/>
          <p:cNvSpPr/>
          <p:nvPr/>
        </p:nvSpPr>
        <p:spPr>
          <a:xfrm>
            <a:off x="946785" y="4049554"/>
            <a:ext cx="204192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3964543"/>
            <a:ext cx="292774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Python Installation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906" y="4809292"/>
            <a:ext cx="2927747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Ensure Python is installed on your system. We'll be using Python's versatile programming capabilities for game logic and interactions.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4685467" y="396454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E2E2F"/>
          </a:solidFill>
          <a:ln/>
        </p:spPr>
      </p:sp>
      <p:sp>
        <p:nvSpPr>
          <p:cNvPr id="9" name="Text 6"/>
          <p:cNvSpPr/>
          <p:nvPr/>
        </p:nvSpPr>
        <p:spPr>
          <a:xfrm>
            <a:off x="4838462" y="4049554"/>
            <a:ext cx="204192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422583" y="39645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Tkinter Library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422583" y="4454962"/>
            <a:ext cx="2927747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Tkinter is Python's standard GUI toolkit. It allows us to create interactive visual elements for our Hangman game.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71462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60095" y="3311843"/>
            <a:ext cx="13110210" cy="1357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300"/>
              </a:lnSpc>
              <a:buNone/>
            </a:pPr>
            <a:r>
              <a:rPr lang="en-US" sz="425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Designing the Graphical User Interface (GUI)</a:t>
            </a:r>
            <a:endParaRPr lang="en-US" sz="4250" dirty="0"/>
          </a:p>
        </p:txBody>
      </p:sp>
      <p:sp>
        <p:nvSpPr>
          <p:cNvPr id="4" name="Shape 1"/>
          <p:cNvSpPr/>
          <p:nvPr/>
        </p:nvSpPr>
        <p:spPr>
          <a:xfrm>
            <a:off x="760095" y="4994910"/>
            <a:ext cx="4225290" cy="2641044"/>
          </a:xfrm>
          <a:prstGeom prst="roundRect">
            <a:avLst>
              <a:gd name="adj" fmla="val 1233"/>
            </a:avLst>
          </a:prstGeom>
          <a:solidFill>
            <a:srgbClr val="2E2E2F"/>
          </a:solidFill>
          <a:ln/>
        </p:spPr>
      </p:sp>
      <p:sp>
        <p:nvSpPr>
          <p:cNvPr id="5" name="Text 2"/>
          <p:cNvSpPr/>
          <p:nvPr/>
        </p:nvSpPr>
        <p:spPr>
          <a:xfrm>
            <a:off x="977265" y="5212080"/>
            <a:ext cx="2714625" cy="339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Game Board</a:t>
            </a: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977265" y="5681663"/>
            <a:ext cx="3790950" cy="17371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We'll design a visual representation of the game board, including the hangman figure, blank spaces for the letters, and an area to display the alphabet.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5202555" y="4994910"/>
            <a:ext cx="4225290" cy="2641044"/>
          </a:xfrm>
          <a:prstGeom prst="roundRect">
            <a:avLst>
              <a:gd name="adj" fmla="val 1233"/>
            </a:avLst>
          </a:prstGeom>
          <a:solidFill>
            <a:srgbClr val="2E2E2F"/>
          </a:solidFill>
          <a:ln/>
        </p:spPr>
      </p:sp>
      <p:sp>
        <p:nvSpPr>
          <p:cNvPr id="8" name="Text 5"/>
          <p:cNvSpPr/>
          <p:nvPr/>
        </p:nvSpPr>
        <p:spPr>
          <a:xfrm>
            <a:off x="5419725" y="5212080"/>
            <a:ext cx="2714625" cy="339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User Input</a:t>
            </a:r>
            <a:endParaRPr lang="en-US" sz="2100" dirty="0"/>
          </a:p>
        </p:txBody>
      </p:sp>
      <p:sp>
        <p:nvSpPr>
          <p:cNvPr id="9" name="Text 6"/>
          <p:cNvSpPr/>
          <p:nvPr/>
        </p:nvSpPr>
        <p:spPr>
          <a:xfrm>
            <a:off x="5419725" y="5681663"/>
            <a:ext cx="3790950" cy="17371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We'll create interactive elements for user input, such as clickable buttons for the alphabet, a space for the user to enter guesses, and a button to start a new game.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9645015" y="4994910"/>
            <a:ext cx="4225290" cy="2641044"/>
          </a:xfrm>
          <a:prstGeom prst="roundRect">
            <a:avLst>
              <a:gd name="adj" fmla="val 1233"/>
            </a:avLst>
          </a:prstGeom>
          <a:solidFill>
            <a:srgbClr val="2E2E2F"/>
          </a:solidFill>
          <a:ln/>
        </p:spPr>
      </p:sp>
      <p:sp>
        <p:nvSpPr>
          <p:cNvPr id="11" name="Text 8"/>
          <p:cNvSpPr/>
          <p:nvPr/>
        </p:nvSpPr>
        <p:spPr>
          <a:xfrm>
            <a:off x="9862185" y="5212080"/>
            <a:ext cx="2714625" cy="339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Visual Feedback</a:t>
            </a:r>
            <a:endParaRPr lang="en-US" sz="2100" dirty="0"/>
          </a:p>
        </p:txBody>
      </p:sp>
      <p:sp>
        <p:nvSpPr>
          <p:cNvPr id="12" name="Text 9"/>
          <p:cNvSpPr/>
          <p:nvPr/>
        </p:nvSpPr>
        <p:spPr>
          <a:xfrm>
            <a:off x="9862185" y="5681663"/>
            <a:ext cx="3790950" cy="17371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Visual elements like a score counter and a progress bar will provide feedback to the player, giving them a clear understanding of their game status.</a:t>
            </a:r>
            <a:endParaRPr lang="en-US" sz="17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3293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650" y="493871"/>
            <a:ext cx="7886700" cy="11227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4400"/>
              </a:lnSpc>
              <a:buNone/>
            </a:pPr>
            <a:r>
              <a:rPr lang="en-US" sz="350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Implementing the Word Selection Mechanism</a:t>
            </a:r>
            <a:endParaRPr lang="en-US" sz="35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886069"/>
            <a:ext cx="448985" cy="44898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8650" y="2514600"/>
            <a:ext cx="2245281" cy="280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Word List</a:t>
            </a:r>
            <a:endParaRPr lang="en-US" sz="1750" dirty="0"/>
          </a:p>
        </p:txBody>
      </p:sp>
      <p:sp>
        <p:nvSpPr>
          <p:cNvPr id="6" name="Text 2"/>
          <p:cNvSpPr/>
          <p:nvPr/>
        </p:nvSpPr>
        <p:spPr>
          <a:xfrm>
            <a:off x="628650" y="2902982"/>
            <a:ext cx="7886700" cy="5748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We'll create a list of words or a method to retrieve words from a file, ensuring a variety of difficulty levels.</a:t>
            </a:r>
            <a:endParaRPr lang="en-US" sz="14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4016693"/>
            <a:ext cx="448985" cy="44898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28650" y="4645223"/>
            <a:ext cx="2245281" cy="280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Random Selection</a:t>
            </a:r>
            <a:endParaRPr lang="en-US" sz="1750" dirty="0"/>
          </a:p>
        </p:txBody>
      </p:sp>
      <p:sp>
        <p:nvSpPr>
          <p:cNvPr id="9" name="Text 4"/>
          <p:cNvSpPr/>
          <p:nvPr/>
        </p:nvSpPr>
        <p:spPr>
          <a:xfrm>
            <a:off x="628650" y="5033605"/>
            <a:ext cx="7886700" cy="5748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Python's random module will be used to select a random word from the list or file, ensuring a fair and unpredictable game.</a:t>
            </a:r>
            <a:endParaRPr lang="en-US" sz="14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50" y="6147316"/>
            <a:ext cx="448985" cy="44898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28650" y="6775847"/>
            <a:ext cx="2245281" cy="280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Word Hiding</a:t>
            </a:r>
            <a:endParaRPr lang="en-US" sz="1750" dirty="0"/>
          </a:p>
        </p:txBody>
      </p:sp>
      <p:sp>
        <p:nvSpPr>
          <p:cNvPr id="12" name="Text 6"/>
          <p:cNvSpPr/>
          <p:nvPr/>
        </p:nvSpPr>
        <p:spPr>
          <a:xfrm>
            <a:off x="628650" y="7164229"/>
            <a:ext cx="7886700" cy="5748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The selected word will be hidden from the player, represented by a series of blank spaces. We'll use underscore characters to visually represent this.</a:t>
            </a:r>
            <a:endParaRPr lang="en-US" sz="14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2950" y="583883"/>
            <a:ext cx="7658100" cy="19898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200"/>
              </a:lnSpc>
              <a:buNone/>
            </a:pPr>
            <a:r>
              <a:rPr lang="en-US" sz="415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Tracking Guesses and Updating the Hangman Diagram</a:t>
            </a:r>
            <a:endParaRPr lang="en-US" sz="4150" dirty="0"/>
          </a:p>
        </p:txBody>
      </p:sp>
      <p:sp>
        <p:nvSpPr>
          <p:cNvPr id="4" name="Shape 1"/>
          <p:cNvSpPr/>
          <p:nvPr/>
        </p:nvSpPr>
        <p:spPr>
          <a:xfrm>
            <a:off x="1049893" y="2892147"/>
            <a:ext cx="22860" cy="4753451"/>
          </a:xfrm>
          <a:prstGeom prst="roundRect">
            <a:avLst>
              <a:gd name="adj" fmla="val 139293"/>
            </a:avLst>
          </a:prstGeom>
          <a:solidFill>
            <a:srgbClr val="474748"/>
          </a:solidFill>
          <a:ln/>
        </p:spPr>
      </p:sp>
      <p:sp>
        <p:nvSpPr>
          <p:cNvPr id="5" name="Shape 2"/>
          <p:cNvSpPr/>
          <p:nvPr/>
        </p:nvSpPr>
        <p:spPr>
          <a:xfrm>
            <a:off x="1277243" y="3358158"/>
            <a:ext cx="742950" cy="22860"/>
          </a:xfrm>
          <a:prstGeom prst="roundRect">
            <a:avLst>
              <a:gd name="adj" fmla="val 139293"/>
            </a:avLst>
          </a:prstGeom>
          <a:solidFill>
            <a:srgbClr val="474748"/>
          </a:solidFill>
          <a:ln/>
        </p:spPr>
      </p:sp>
      <p:sp>
        <p:nvSpPr>
          <p:cNvPr id="6" name="Shape 3"/>
          <p:cNvSpPr/>
          <p:nvPr/>
        </p:nvSpPr>
        <p:spPr>
          <a:xfrm>
            <a:off x="822543" y="3130868"/>
            <a:ext cx="477560" cy="477560"/>
          </a:xfrm>
          <a:prstGeom prst="roundRect">
            <a:avLst>
              <a:gd name="adj" fmla="val 6668"/>
            </a:avLst>
          </a:prstGeom>
          <a:solidFill>
            <a:srgbClr val="2E2E2F"/>
          </a:solidFill>
          <a:ln/>
        </p:spPr>
      </p:sp>
      <p:sp>
        <p:nvSpPr>
          <p:cNvPr id="7" name="Text 4"/>
          <p:cNvSpPr/>
          <p:nvPr/>
        </p:nvSpPr>
        <p:spPr>
          <a:xfrm>
            <a:off x="965775" y="3210401"/>
            <a:ext cx="190976" cy="3183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25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1</a:t>
            </a:r>
            <a:endParaRPr lang="en-US" sz="2500" dirty="0"/>
          </a:p>
        </p:txBody>
      </p:sp>
      <p:sp>
        <p:nvSpPr>
          <p:cNvPr id="8" name="Text 5"/>
          <p:cNvSpPr/>
          <p:nvPr/>
        </p:nvSpPr>
        <p:spPr>
          <a:xfrm>
            <a:off x="2228850" y="3104317"/>
            <a:ext cx="6172200" cy="10186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Initialize the Hangman Diagram: At the start of the game, the diagram is empty. The player starts with a blank canvas, awaiting guesses.</a:t>
            </a:r>
            <a:endParaRPr lang="en-US" sz="1650" dirty="0"/>
          </a:p>
        </p:txBody>
      </p:sp>
      <p:sp>
        <p:nvSpPr>
          <p:cNvPr id="9" name="Shape 6"/>
          <p:cNvSpPr/>
          <p:nvPr/>
        </p:nvSpPr>
        <p:spPr>
          <a:xfrm>
            <a:off x="1277243" y="5013365"/>
            <a:ext cx="742950" cy="22860"/>
          </a:xfrm>
          <a:prstGeom prst="roundRect">
            <a:avLst>
              <a:gd name="adj" fmla="val 139293"/>
            </a:avLst>
          </a:prstGeom>
          <a:solidFill>
            <a:srgbClr val="474748"/>
          </a:solidFill>
          <a:ln/>
        </p:spPr>
      </p:sp>
      <p:sp>
        <p:nvSpPr>
          <p:cNvPr id="10" name="Shape 7"/>
          <p:cNvSpPr/>
          <p:nvPr/>
        </p:nvSpPr>
        <p:spPr>
          <a:xfrm>
            <a:off x="822543" y="4786074"/>
            <a:ext cx="477560" cy="477560"/>
          </a:xfrm>
          <a:prstGeom prst="roundRect">
            <a:avLst>
              <a:gd name="adj" fmla="val 6668"/>
            </a:avLst>
          </a:prstGeom>
          <a:solidFill>
            <a:srgbClr val="2E2E2F"/>
          </a:solidFill>
          <a:ln/>
        </p:spPr>
      </p:sp>
      <p:sp>
        <p:nvSpPr>
          <p:cNvPr id="11" name="Text 8"/>
          <p:cNvSpPr/>
          <p:nvPr/>
        </p:nvSpPr>
        <p:spPr>
          <a:xfrm>
            <a:off x="965775" y="4865608"/>
            <a:ext cx="190976" cy="3183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25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2</a:t>
            </a:r>
            <a:endParaRPr lang="en-US" sz="2500" dirty="0"/>
          </a:p>
        </p:txBody>
      </p:sp>
      <p:sp>
        <p:nvSpPr>
          <p:cNvPr id="12" name="Text 9"/>
          <p:cNvSpPr/>
          <p:nvPr/>
        </p:nvSpPr>
        <p:spPr>
          <a:xfrm>
            <a:off x="2228850" y="4759523"/>
            <a:ext cx="6172200" cy="10186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Each Incorrect Guess: As the player makes wrong guesses, the Hangman Diagram gradually takes shape, with each incorrect attempt adding a new body part to the figure.</a:t>
            </a:r>
            <a:endParaRPr lang="en-US" sz="1650" dirty="0"/>
          </a:p>
        </p:txBody>
      </p:sp>
      <p:sp>
        <p:nvSpPr>
          <p:cNvPr id="13" name="Shape 10"/>
          <p:cNvSpPr/>
          <p:nvPr/>
        </p:nvSpPr>
        <p:spPr>
          <a:xfrm>
            <a:off x="1277243" y="6668572"/>
            <a:ext cx="742950" cy="22860"/>
          </a:xfrm>
          <a:prstGeom prst="roundRect">
            <a:avLst>
              <a:gd name="adj" fmla="val 139293"/>
            </a:avLst>
          </a:prstGeom>
          <a:solidFill>
            <a:srgbClr val="474748"/>
          </a:solidFill>
          <a:ln/>
        </p:spPr>
      </p:sp>
      <p:sp>
        <p:nvSpPr>
          <p:cNvPr id="14" name="Shape 11"/>
          <p:cNvSpPr/>
          <p:nvPr/>
        </p:nvSpPr>
        <p:spPr>
          <a:xfrm>
            <a:off x="822543" y="6441281"/>
            <a:ext cx="477560" cy="477560"/>
          </a:xfrm>
          <a:prstGeom prst="roundRect">
            <a:avLst>
              <a:gd name="adj" fmla="val 6668"/>
            </a:avLst>
          </a:prstGeom>
          <a:solidFill>
            <a:srgbClr val="2E2E2F"/>
          </a:solidFill>
          <a:ln/>
        </p:spPr>
      </p:sp>
      <p:sp>
        <p:nvSpPr>
          <p:cNvPr id="15" name="Text 12"/>
          <p:cNvSpPr/>
          <p:nvPr/>
        </p:nvSpPr>
        <p:spPr>
          <a:xfrm>
            <a:off x="965775" y="6520815"/>
            <a:ext cx="190976" cy="3183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25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3</a:t>
            </a:r>
            <a:endParaRPr lang="en-US" sz="2500" dirty="0"/>
          </a:p>
        </p:txBody>
      </p:sp>
      <p:sp>
        <p:nvSpPr>
          <p:cNvPr id="16" name="Text 13"/>
          <p:cNvSpPr/>
          <p:nvPr/>
        </p:nvSpPr>
        <p:spPr>
          <a:xfrm>
            <a:off x="2228850" y="6414730"/>
            <a:ext cx="6172200" cy="10186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Complete Hangman Figure: After a certain number of incorrect guesses, the Hangman Diagram will be complete, signaling a loss for the player.</a:t>
            </a:r>
            <a:endParaRPr lang="en-US" sz="16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5330" y="779621"/>
            <a:ext cx="7673340" cy="13132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150"/>
              </a:lnSpc>
              <a:buNone/>
            </a:pPr>
            <a:r>
              <a:rPr lang="en-US" sz="410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Handling User Input and Validating Guesses</a:t>
            </a:r>
            <a:endParaRPr lang="en-US" sz="41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330" y="2407920"/>
            <a:ext cx="1050488" cy="168068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100858" y="2617946"/>
            <a:ext cx="2626162" cy="328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Input Collection</a:t>
            </a:r>
            <a:endParaRPr lang="en-US" sz="2050" dirty="0"/>
          </a:p>
        </p:txBody>
      </p:sp>
      <p:sp>
        <p:nvSpPr>
          <p:cNvPr id="6" name="Text 2"/>
          <p:cNvSpPr/>
          <p:nvPr/>
        </p:nvSpPr>
        <p:spPr>
          <a:xfrm>
            <a:off x="2100858" y="3072170"/>
            <a:ext cx="6307812" cy="6724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We'll implement a mechanism for the user to enter guesses through buttons, text input, or a combination of both.</a:t>
            </a:r>
            <a:endParaRPr lang="en-US" sz="16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330" y="4088606"/>
            <a:ext cx="1050488" cy="168068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100858" y="4298633"/>
            <a:ext cx="2626162" cy="328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Guess Validation</a:t>
            </a:r>
            <a:endParaRPr lang="en-US" sz="2050" dirty="0"/>
          </a:p>
        </p:txBody>
      </p:sp>
      <p:sp>
        <p:nvSpPr>
          <p:cNvPr id="9" name="Text 4"/>
          <p:cNvSpPr/>
          <p:nvPr/>
        </p:nvSpPr>
        <p:spPr>
          <a:xfrm>
            <a:off x="2100858" y="4752856"/>
            <a:ext cx="6307812" cy="6724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The code will check if the entered guess is a valid letter, ensuring that the game only accepts valid characters.</a:t>
            </a:r>
            <a:endParaRPr lang="en-US" sz="16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330" y="5769293"/>
            <a:ext cx="1050488" cy="168068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100858" y="5979319"/>
            <a:ext cx="2626162" cy="328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Guess Tracking</a:t>
            </a:r>
            <a:endParaRPr lang="en-US" sz="2050" dirty="0"/>
          </a:p>
        </p:txBody>
      </p:sp>
      <p:sp>
        <p:nvSpPr>
          <p:cNvPr id="12" name="Text 6"/>
          <p:cNvSpPr/>
          <p:nvPr/>
        </p:nvSpPr>
        <p:spPr>
          <a:xfrm>
            <a:off x="2100858" y="6433542"/>
            <a:ext cx="6307812" cy="6724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 system for tracking already guessed letters will be implemented, preventing players from guessing the same letter multiple times.</a:t>
            </a:r>
            <a:endParaRPr lang="en-US" sz="16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0445" y="1029772"/>
            <a:ext cx="13229511" cy="12506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4900"/>
              </a:lnSpc>
              <a:buNone/>
            </a:pPr>
            <a:r>
              <a:rPr lang="en-US" sz="390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Implementing the Game Logic and Win/Loss Conditions</a:t>
            </a:r>
            <a:endParaRPr lang="en-US" sz="39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16317" y="2680573"/>
            <a:ext cx="2182773" cy="147304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932515" y="3407807"/>
            <a:ext cx="150138" cy="4001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150"/>
              </a:lnSpc>
              <a:buNone/>
            </a:pPr>
            <a:r>
              <a:rPr lang="en-US" sz="195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1</a:t>
            </a:r>
            <a:endParaRPr lang="en-US" sz="1950" dirty="0"/>
          </a:p>
        </p:txBody>
      </p:sp>
      <p:sp>
        <p:nvSpPr>
          <p:cNvPr id="5" name="Text 2"/>
          <p:cNvSpPr/>
          <p:nvPr/>
        </p:nvSpPr>
        <p:spPr>
          <a:xfrm>
            <a:off x="5299115" y="2880598"/>
            <a:ext cx="2501741" cy="3126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Letter Matching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5299115" y="3313271"/>
            <a:ext cx="8430816" cy="6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When the user guesses a letter, the code will check if it's present in the hidden word. If so, the letter is revealed on the game board.</a:t>
            </a:r>
            <a:endParaRPr lang="en-US" sz="1550" dirty="0"/>
          </a:p>
        </p:txBody>
      </p:sp>
      <p:sp>
        <p:nvSpPr>
          <p:cNvPr id="7" name="Shape 4"/>
          <p:cNvSpPr/>
          <p:nvPr/>
        </p:nvSpPr>
        <p:spPr>
          <a:xfrm>
            <a:off x="5149096" y="4169093"/>
            <a:ext cx="8730853" cy="11430"/>
          </a:xfrm>
          <a:prstGeom prst="roundRect">
            <a:avLst>
              <a:gd name="adj" fmla="val 262654"/>
            </a:avLst>
          </a:prstGeom>
          <a:solidFill>
            <a:srgbClr val="474748"/>
          </a:solidFill>
          <a:ln/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4871" y="4203621"/>
            <a:ext cx="4365665" cy="1473041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932515" y="4739997"/>
            <a:ext cx="150138" cy="4001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150"/>
              </a:lnSpc>
              <a:buNone/>
            </a:pPr>
            <a:r>
              <a:rPr lang="en-US" sz="195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2</a:t>
            </a:r>
            <a:endParaRPr lang="en-US" sz="1950" dirty="0"/>
          </a:p>
        </p:txBody>
      </p:sp>
      <p:sp>
        <p:nvSpPr>
          <p:cNvPr id="10" name="Text 6"/>
          <p:cNvSpPr/>
          <p:nvPr/>
        </p:nvSpPr>
        <p:spPr>
          <a:xfrm>
            <a:off x="6390561" y="4403646"/>
            <a:ext cx="2501741" cy="3126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Win Condition</a:t>
            </a:r>
            <a:endParaRPr lang="en-US" sz="1950" dirty="0"/>
          </a:p>
        </p:txBody>
      </p:sp>
      <p:sp>
        <p:nvSpPr>
          <p:cNvPr id="11" name="Text 7"/>
          <p:cNvSpPr/>
          <p:nvPr/>
        </p:nvSpPr>
        <p:spPr>
          <a:xfrm>
            <a:off x="6390561" y="4836319"/>
            <a:ext cx="7339370" cy="6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The game ends with a win when the player correctly guesses all the letters in the hidden word. The player will receive a celebratory message.</a:t>
            </a:r>
            <a:endParaRPr lang="en-US" sz="1550" dirty="0"/>
          </a:p>
        </p:txBody>
      </p:sp>
      <p:sp>
        <p:nvSpPr>
          <p:cNvPr id="12" name="Shape 8"/>
          <p:cNvSpPr/>
          <p:nvPr/>
        </p:nvSpPr>
        <p:spPr>
          <a:xfrm>
            <a:off x="6240542" y="5692140"/>
            <a:ext cx="7639407" cy="11430"/>
          </a:xfrm>
          <a:prstGeom prst="roundRect">
            <a:avLst>
              <a:gd name="adj" fmla="val 262654"/>
            </a:avLst>
          </a:prstGeom>
          <a:solidFill>
            <a:srgbClr val="474748"/>
          </a:solidFill>
          <a:ln/>
        </p:spPr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425" y="5726668"/>
            <a:ext cx="6548557" cy="1473041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932634" y="6263045"/>
            <a:ext cx="150138" cy="4001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150"/>
              </a:lnSpc>
              <a:buNone/>
            </a:pPr>
            <a:r>
              <a:rPr lang="en-US" sz="195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3</a:t>
            </a:r>
            <a:endParaRPr lang="en-US" sz="1950" dirty="0"/>
          </a:p>
        </p:txBody>
      </p:sp>
      <p:sp>
        <p:nvSpPr>
          <p:cNvPr id="15" name="Text 10"/>
          <p:cNvSpPr/>
          <p:nvPr/>
        </p:nvSpPr>
        <p:spPr>
          <a:xfrm>
            <a:off x="7482007" y="5926693"/>
            <a:ext cx="2501741" cy="3126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Loss Condition</a:t>
            </a:r>
            <a:endParaRPr lang="en-US" sz="1950" dirty="0"/>
          </a:p>
        </p:txBody>
      </p:sp>
      <p:sp>
        <p:nvSpPr>
          <p:cNvPr id="16" name="Text 11"/>
          <p:cNvSpPr/>
          <p:nvPr/>
        </p:nvSpPr>
        <p:spPr>
          <a:xfrm>
            <a:off x="7482007" y="6359366"/>
            <a:ext cx="6247924" cy="6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The game ends with a loss when the player makes a certain number of incorrect guesses, resulting in the full Hangman figure.</a:t>
            </a:r>
            <a:endParaRPr lang="en-US" sz="15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71230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Enhancing the User Experience with Animations and Sounds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142417"/>
            <a:ext cx="3260646" cy="1669852"/>
          </a:xfrm>
          <a:prstGeom prst="roundRect">
            <a:avLst>
              <a:gd name="adj" fmla="val 2038"/>
            </a:avLst>
          </a:prstGeom>
          <a:solidFill>
            <a:srgbClr val="2E2E2F"/>
          </a:solidFill>
          <a:ln/>
        </p:spPr>
      </p:sp>
      <p:sp>
        <p:nvSpPr>
          <p:cNvPr id="4" name="Text 2"/>
          <p:cNvSpPr/>
          <p:nvPr/>
        </p:nvSpPr>
        <p:spPr>
          <a:xfrm>
            <a:off x="1020604" y="3750588"/>
            <a:ext cx="170140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1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4281249" y="336923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Animation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4281249" y="3859649"/>
            <a:ext cx="93285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We'll add animated elements to the game, such as gradually drawing the Hangman figure, highlighting the correct guesses, and adding visual effects for wins and losses.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4167783" y="4797028"/>
            <a:ext cx="9555480" cy="15240"/>
          </a:xfrm>
          <a:prstGeom prst="roundRect">
            <a:avLst>
              <a:gd name="adj" fmla="val 223256"/>
            </a:avLst>
          </a:prstGeom>
          <a:solidFill>
            <a:srgbClr val="474748"/>
          </a:solidFill>
          <a:ln/>
        </p:spPr>
      </p:sp>
      <p:sp>
        <p:nvSpPr>
          <p:cNvPr id="8" name="Shape 6"/>
          <p:cNvSpPr/>
          <p:nvPr/>
        </p:nvSpPr>
        <p:spPr>
          <a:xfrm>
            <a:off x="793790" y="4925616"/>
            <a:ext cx="6521410" cy="2032754"/>
          </a:xfrm>
          <a:prstGeom prst="roundRect">
            <a:avLst>
              <a:gd name="adj" fmla="val 1674"/>
            </a:avLst>
          </a:prstGeom>
          <a:solidFill>
            <a:srgbClr val="2E2E2F"/>
          </a:solidFill>
          <a:ln/>
        </p:spPr>
      </p:sp>
      <p:sp>
        <p:nvSpPr>
          <p:cNvPr id="9" name="Text 7"/>
          <p:cNvSpPr/>
          <p:nvPr/>
        </p:nvSpPr>
        <p:spPr>
          <a:xfrm>
            <a:off x="1020604" y="5715238"/>
            <a:ext cx="170140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2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7542014" y="515243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Feedback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7542014" y="5642848"/>
            <a:ext cx="606778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Cues and visual feedback will provide immediate responses to user actions, making the game more engaging and intuitive for the player.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2024-11-22T11:02:01Z</dcterms:created>
  <dcterms:modified xsi:type="dcterms:W3CDTF">2024-11-22T11:02:01Z</dcterms:modified>
</cp:coreProperties>
</file>